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2"/>
    <p:restoredTop sz="94696"/>
  </p:normalViewPr>
  <p:slideViewPr>
    <p:cSldViewPr snapToGrid="0">
      <p:cViewPr>
        <p:scale>
          <a:sx n="170" d="100"/>
          <a:sy n="170" d="100"/>
        </p:scale>
        <p:origin x="1176" y="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88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621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4464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2168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8228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054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5800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544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787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0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764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98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2642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04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639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417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417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7063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ba37b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ba37b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832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3637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275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180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7189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1978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9012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0995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7422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637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129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4067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8494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4054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616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10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988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812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386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33175" y="3477775"/>
            <a:ext cx="3012900" cy="16656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PLACE TEXT OR GRAPHICS 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210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000"/>
    </mc:Choice>
    <mc:Fallback>
      <p:transition advClick="0" advTm="20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140</Words>
  <Application>Microsoft Macintosh PowerPoint</Application>
  <PresentationFormat>On-screen Show (16:9)</PresentationFormat>
  <Paragraphs>20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Naomi Adamsky</cp:lastModifiedBy>
  <cp:revision>4</cp:revision>
  <dcterms:modified xsi:type="dcterms:W3CDTF">2023-10-31T16:12:42Z</dcterms:modified>
</cp:coreProperties>
</file>